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335" r:id="rId21"/>
    <p:sldId id="336" r:id="rId22"/>
    <p:sldId id="337" r:id="rId23"/>
    <p:sldId id="338" r:id="rId24"/>
    <p:sldId id="339" r:id="rId25"/>
    <p:sldId id="276" r:id="rId26"/>
    <p:sldId id="277" r:id="rId27"/>
    <p:sldId id="278" r:id="rId28"/>
    <p:sldId id="279" r:id="rId29"/>
    <p:sldId id="281" r:id="rId30"/>
    <p:sldId id="280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289" r:id="rId48"/>
    <p:sldId id="301" r:id="rId49"/>
    <p:sldId id="302" r:id="rId50"/>
    <p:sldId id="304" r:id="rId51"/>
    <p:sldId id="305" r:id="rId52"/>
    <p:sldId id="303" r:id="rId53"/>
    <p:sldId id="322" r:id="rId54"/>
    <p:sldId id="291" r:id="rId55"/>
    <p:sldId id="306" r:id="rId56"/>
    <p:sldId id="307" r:id="rId57"/>
    <p:sldId id="308" r:id="rId58"/>
    <p:sldId id="333" r:id="rId59"/>
    <p:sldId id="334" r:id="rId60"/>
    <p:sldId id="309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10" r:id="rId70"/>
    <p:sldId id="311" r:id="rId71"/>
    <p:sldId id="312" r:id="rId72"/>
    <p:sldId id="313" r:id="rId73"/>
    <p:sldId id="290" r:id="rId74"/>
    <p:sldId id="340" r:id="rId75"/>
    <p:sldId id="341" r:id="rId76"/>
    <p:sldId id="342" r:id="rId77"/>
    <p:sldId id="343" r:id="rId7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3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3171846"/>
          </a:xfrm>
        </p:spPr>
        <p:txBody>
          <a:bodyPr/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929066"/>
            <a:ext cx="9144000" cy="2928934"/>
          </a:xfrm>
        </p:spPr>
        <p:txBody>
          <a:bodyPr/>
          <a:lstStyle/>
          <a:p>
            <a:r>
              <a:rPr lang="ru-RU" sz="7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 нас, страну и Независимость</a:t>
            </a:r>
          </a:p>
          <a:p>
            <a:endParaRPr lang="ru-RU" dirty="0"/>
          </a:p>
        </p:txBody>
      </p:sp>
      <p:pic>
        <p:nvPicPr>
          <p:cNvPr id="1026" name="Picture 2" descr="C:\Users\админ\Desktop\065-1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000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Несбыточное стало вдруг возможным -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Всё это Независимость дала!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Хоть в будущее путь бывает сложным,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Нас не пугают новые дела!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          Н.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Щербинин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админ\Desktop\Flag_of_Kazakhstan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\Desktop\Akor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4404"/>
            <a:ext cx="9144000" cy="7215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 descr="C:\Users\админ\Desktop\687_0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админ\Desktop\V-gorodskom-park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90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админ\Desktop\Vodno-zelenyj-bul_var-osen_ju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500090"/>
            <a:ext cx="9144000" cy="76438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админ\Desktop\Vozle-Bajterek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7072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админ\Desktop\0_49667_cbe4650_ori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админ\Desktop\f13d92430d5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админ\Desktop\85261325_4000491_suita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админ\Desktop\st_273_gorniy_altay_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админ\Desktop\267115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админ\Desktop\102363592_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админ\Desktop\боровое2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4786322"/>
            <a:ext cx="9144000" cy="207167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Назарбаев Университет</a:t>
            </a:r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>і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4" descr="C:\Users\админ\Desktop\be7fdecd63bdcffa419f21716e9e7c60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57864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2" name="Picture 4" descr="C:\Users\админ\Desktop\pic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админ\Desktop\Company_9220_tMSEuA4SNjO94ms9cmkQ60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админ\Desktop\astana-unive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\Desktop\79699870-5266-435F-9FF9-128210C4C878_w640_r1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дмин\Desktop\282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админ\Desktop\1413180257_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дмин\Desktop\1402917874_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дмин\Desktop\image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админ\Desktop\1426140969_12omo1_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1" name="Picture 3" descr="C:\Users\админ\Desktop\98025675-6DC1-4842-ADCD-0394413E89DE_cx0_cy16_cw0_mw1024_s_n_r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6" name="Picture 4" descr="C:\Users\админ\Desktop\1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Users\админ\Desktop\05_original_13409790512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Сулейменова Меруерт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чемпионка мира по гирьевому спорту                       в Дублине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C:\Users\админ\Desktop\201512031317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9144000" cy="5357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админ\Desktop\img_4030-640x42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админ\Desktop\photo_47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Users\админ\Desktop\imgpreview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C:\Users\админ\Desktop\063-8-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5926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Нурсултан Назарбаев:                      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“План нации – Путь к казахстанской мечте”.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2770" name="Picture 2" descr="C:\Users\админ\Desktop\3b988591b33acda4eecd793e867fded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C:\Users\админ\Desktop\1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C:\Users\админ\Desktop\bor-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5842" name="Picture 2" descr="C:\Users\админ\Desktop\1435740530_110409119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C:\Users\админ\Desktop\borovoe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C:\Users\админ\Desktop\11a065773076e32aff7ef9610c457283-smal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5" name="Picture 3" descr="C:\Users\админ\Desktop\12669-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C:\Users\админ\Desktop\201503161634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C:\Users\админ\Desktop\68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C:\Users\админ\Desktop\culturi-de-paioas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C:\Users\админ\Desktop\zern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C:\Users\админ\Desktop\imag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C:\Users\админ\Desktop\image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C:\Users\админ\Desktop\image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C:\Users\админ\Desktop\imageLPY27TM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\Desktop\astrahanka-78278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:\ьььag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78" name="Picture 2" descr="C:\Users\админ\Desktop\HPIM28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дмин\Desktop\astrahanka-4817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К уроку\Изображение 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К уроку\Изображение 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85926"/>
            <a:ext cx="82296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5122" name="Picture 2" descr="F:\К уроку\100_91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К уроку\IMG_5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64" y="0"/>
            <a:ext cx="908667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F:\К уроку\stend 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03348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К уроку\мв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9" name="Picture 3" descr="F:\К уроку\мв3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dirty="0" smtClean="0"/>
              <a:t>Здоровый образ жизни – </a:t>
            </a:r>
            <a:r>
              <a:rPr lang="ru-RU" dirty="0" smtClean="0"/>
              <a:t>а</a:t>
            </a:r>
            <a:r>
              <a:rPr lang="ru-RU" dirty="0" smtClean="0"/>
              <a:t>страханцам!</a:t>
            </a:r>
            <a:endParaRPr lang="ru-RU" dirty="0"/>
          </a:p>
        </p:txBody>
      </p:sp>
      <p:pic>
        <p:nvPicPr>
          <p:cNvPr id="6146" name="Picture 2" descr="C:\Users\админ\Desktop\imag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428736"/>
            <a:ext cx="9144000" cy="5429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5" name="Picture 3" descr="C:\Users\админ\Desktop\image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89" name="Picture 1" descr="C:\Users\админ\Desktop\image (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5" name="Picture 1" descr="C:\Users\админ\Desktop\image (5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1" name="Picture 1" descr="C:\Users\админ\Desktop\image (7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7" name="Picture 1" descr="C:\Users\админ\Desktop\image (8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3" name="Picture 1" descr="C:\Users\админ\Desktop\image (9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админ\Desktop\logo_DKZ_202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8069" name="Picture 5" descr="C:\Users\админ\Desktop\2CDAF4D1-02AD-4E95-9E74-FE932E7A6E81_cx0_cy12_cw0_mw1024_s_n_r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ЛЮБОВЬ, ПРОЩЕНИЕ, ТЕРПЕНИЕ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                     ОСНОВА ЖИЗНИ ГОСУДАРСТВА.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ЛЮБОВЬ,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ПРОЩЕНИЕ,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ТЕРПЕНИЕ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46</Words>
  <PresentationFormat>Экран (4:3)</PresentationFormat>
  <Paragraphs>9</Paragraphs>
  <Slides>77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78" baseType="lpstr">
      <vt:lpstr>Тема Office</vt:lpstr>
      <vt:lpstr>Слайд 1</vt:lpstr>
      <vt:lpstr>Несбыточное стало вдруг возможным -  Всё это Независимость дала! Хоть в будущее путь бывает сложным, Нас не пугают новые дела!                                                                                                                                    Н. Щербинин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Сулейменова Меруерт  чемпионка мира по гирьевому спорту                       в Дублине</vt:lpstr>
      <vt:lpstr>Слайд 30</vt:lpstr>
      <vt:lpstr>Слайд 31</vt:lpstr>
      <vt:lpstr>Слайд 32</vt:lpstr>
      <vt:lpstr>Слайд 33</vt:lpstr>
      <vt:lpstr>Слайд 34</vt:lpstr>
      <vt:lpstr>Слайд 35</vt:lpstr>
      <vt:lpstr>Нурсултан Назарбаев:                       “План нации – Путь к казахстанской мечте”.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Здоровый образ жизни – астраханцам!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ЛЮБОВЬ, ПРОЩЕНИЕ, ТЕРПЕНИЕ –                      ОСНОВА ЖИЗНИ ГОСУДАРСТВА.</vt:lpstr>
      <vt:lpstr>ЛЮБОВЬ,  ПРОЩЕНИЕ,  ТЕРПЕНИЕ </vt:lpstr>
      <vt:lpstr>Слайд 77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60</cp:revision>
  <dcterms:created xsi:type="dcterms:W3CDTF">2016-03-02T04:05:45Z</dcterms:created>
  <dcterms:modified xsi:type="dcterms:W3CDTF">2016-03-09T10:55:10Z</dcterms:modified>
</cp:coreProperties>
</file>